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70" r:id="rId8"/>
    <p:sldId id="262" r:id="rId9"/>
    <p:sldId id="267" r:id="rId10"/>
    <p:sldId id="264" r:id="rId11"/>
    <p:sldId id="269" r:id="rId12"/>
    <p:sldId id="271" r:id="rId13"/>
    <p:sldId id="265" r:id="rId14"/>
    <p:sldId id="268" r:id="rId15"/>
    <p:sldId id="263" r:id="rId1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Higham" userId="86621536-3607-4d2e-9b96-daf1a86e72b3" providerId="ADAL" clId="{60619ACC-3544-4B95-8A13-4A5B788B7043}"/>
    <pc:docChg chg="modSld">
      <pc:chgData name="Grace Higham" userId="86621536-3607-4d2e-9b96-daf1a86e72b3" providerId="ADAL" clId="{60619ACC-3544-4B95-8A13-4A5B788B7043}" dt="2023-09-06T09:32:12.569" v="89" actId="115"/>
      <pc:docMkLst>
        <pc:docMk/>
      </pc:docMkLst>
      <pc:sldChg chg="modSp">
        <pc:chgData name="Grace Higham" userId="86621536-3607-4d2e-9b96-daf1a86e72b3" providerId="ADAL" clId="{60619ACC-3544-4B95-8A13-4A5B788B7043}" dt="2023-09-06T09:29:42.929" v="9" actId="20577"/>
        <pc:sldMkLst>
          <pc:docMk/>
          <pc:sldMk cId="2138452116" sldId="256"/>
        </pc:sldMkLst>
        <pc:spChg chg="mod">
          <ac:chgData name="Grace Higham" userId="86621536-3607-4d2e-9b96-daf1a86e72b3" providerId="ADAL" clId="{60619ACC-3544-4B95-8A13-4A5B788B7043}" dt="2023-09-06T09:29:42.929" v="9" actId="20577"/>
          <ac:spMkLst>
            <pc:docMk/>
            <pc:sldMk cId="2138452116" sldId="256"/>
            <ac:spMk id="3" creationId="{00000000-0000-0000-0000-000000000000}"/>
          </ac:spMkLst>
        </pc:spChg>
      </pc:sldChg>
      <pc:sldChg chg="modSp">
        <pc:chgData name="Grace Higham" userId="86621536-3607-4d2e-9b96-daf1a86e72b3" providerId="ADAL" clId="{60619ACC-3544-4B95-8A13-4A5B788B7043}" dt="2023-09-06T09:32:12.569" v="89" actId="115"/>
        <pc:sldMkLst>
          <pc:docMk/>
          <pc:sldMk cId="2143167102" sldId="258"/>
        </pc:sldMkLst>
        <pc:spChg chg="mod">
          <ac:chgData name="Grace Higham" userId="86621536-3607-4d2e-9b96-daf1a86e72b3" providerId="ADAL" clId="{60619ACC-3544-4B95-8A13-4A5B788B7043}" dt="2023-09-06T09:32:12.569" v="89" actId="115"/>
          <ac:spMkLst>
            <pc:docMk/>
            <pc:sldMk cId="2143167102" sldId="258"/>
            <ac:spMk id="3" creationId="{00000000-0000-0000-0000-000000000000}"/>
          </ac:spMkLst>
        </pc:spChg>
      </pc:sldChg>
    </pc:docChg>
  </pc:docChgLst>
  <pc:docChgLst>
    <pc:chgData name="Amanda Evans" userId="feab6947-c25e-4526-890a-5b75f77c90ed" providerId="ADAL" clId="{FACD0924-ECCE-4A28-933A-5DA5EE33641B}"/>
  </pc:docChgLst>
  <pc:docChgLst>
    <pc:chgData name="Sarah Galpin" userId="e881e210-5eb8-4cf0-9996-591c8ba0b800" providerId="ADAL" clId="{63BCB3B6-4CFA-4B6E-B812-F989B914E441}"/>
    <pc:docChg chg="custSel addSld modSld">
      <pc:chgData name="Sarah Galpin" userId="e881e210-5eb8-4cf0-9996-591c8ba0b800" providerId="ADAL" clId="{63BCB3B6-4CFA-4B6E-B812-F989B914E441}" dt="2023-09-11T11:11:04.446" v="34" actId="478"/>
      <pc:docMkLst>
        <pc:docMk/>
      </pc:docMkLst>
      <pc:sldChg chg="modSp">
        <pc:chgData name="Sarah Galpin" userId="e881e210-5eb8-4cf0-9996-591c8ba0b800" providerId="ADAL" clId="{63BCB3B6-4CFA-4B6E-B812-F989B914E441}" dt="2023-09-11T11:09:12.357" v="22" actId="20577"/>
        <pc:sldMkLst>
          <pc:docMk/>
          <pc:sldMk cId="912184976" sldId="264"/>
        </pc:sldMkLst>
        <pc:spChg chg="mod">
          <ac:chgData name="Sarah Galpin" userId="e881e210-5eb8-4cf0-9996-591c8ba0b800" providerId="ADAL" clId="{63BCB3B6-4CFA-4B6E-B812-F989B914E441}" dt="2023-09-11T11:09:12.357" v="22" actId="20577"/>
          <ac:spMkLst>
            <pc:docMk/>
            <pc:sldMk cId="912184976" sldId="264"/>
            <ac:spMk id="3" creationId="{00000000-0000-0000-0000-000000000000}"/>
          </ac:spMkLst>
        </pc:spChg>
      </pc:sldChg>
      <pc:sldChg chg="delSp modSp add">
        <pc:chgData name="Sarah Galpin" userId="e881e210-5eb8-4cf0-9996-591c8ba0b800" providerId="ADAL" clId="{63BCB3B6-4CFA-4B6E-B812-F989B914E441}" dt="2023-09-11T11:11:04.446" v="34" actId="478"/>
        <pc:sldMkLst>
          <pc:docMk/>
          <pc:sldMk cId="2728727274" sldId="271"/>
        </pc:sldMkLst>
        <pc:spChg chg="mod">
          <ac:chgData name="Sarah Galpin" userId="e881e210-5eb8-4cf0-9996-591c8ba0b800" providerId="ADAL" clId="{63BCB3B6-4CFA-4B6E-B812-F989B914E441}" dt="2023-09-11T11:10:52.510" v="33" actId="20577"/>
          <ac:spMkLst>
            <pc:docMk/>
            <pc:sldMk cId="2728727274" sldId="271"/>
            <ac:spMk id="2" creationId="{98EEC51A-2653-45B6-86FD-BB23CFD022AA}"/>
          </ac:spMkLst>
        </pc:spChg>
        <pc:spChg chg="del">
          <ac:chgData name="Sarah Galpin" userId="e881e210-5eb8-4cf0-9996-591c8ba0b800" providerId="ADAL" clId="{63BCB3B6-4CFA-4B6E-B812-F989B914E441}" dt="2023-09-11T11:11:04.446" v="34" actId="478"/>
          <ac:spMkLst>
            <pc:docMk/>
            <pc:sldMk cId="2728727274" sldId="271"/>
            <ac:spMk id="3" creationId="{33F1E9CD-C7F6-400F-BFA0-3786C44FBC63}"/>
          </ac:spMkLst>
        </pc:spChg>
      </pc:sldChg>
    </pc:docChg>
  </pc:docChgLst>
  <pc:docChgLst>
    <pc:chgData name="Amanda Evans" userId="feab6947-c25e-4526-890a-5b75f77c90ed" providerId="ADAL" clId="{834D6B9B-8FDD-422F-89FA-AFBFF3B6EE36}"/>
    <pc:docChg chg="custSel modSld">
      <pc:chgData name="Amanda Evans" userId="feab6947-c25e-4526-890a-5b75f77c90ed" providerId="ADAL" clId="{834D6B9B-8FDD-422F-89FA-AFBFF3B6EE36}" dt="2023-09-05T10:21:38.480" v="509" actId="20577"/>
      <pc:docMkLst>
        <pc:docMk/>
      </pc:docMkLst>
      <pc:sldChg chg="modSp">
        <pc:chgData name="Amanda Evans" userId="feab6947-c25e-4526-890a-5b75f77c90ed" providerId="ADAL" clId="{834D6B9B-8FDD-422F-89FA-AFBFF3B6EE36}" dt="2023-09-05T10:09:54.815" v="14" actId="20577"/>
        <pc:sldMkLst>
          <pc:docMk/>
          <pc:sldMk cId="2138452116" sldId="256"/>
        </pc:sldMkLst>
        <pc:spChg chg="mod">
          <ac:chgData name="Amanda Evans" userId="feab6947-c25e-4526-890a-5b75f77c90ed" providerId="ADAL" clId="{834D6B9B-8FDD-422F-89FA-AFBFF3B6EE36}" dt="2023-09-05T10:09:54.815" v="14" actId="20577"/>
          <ac:spMkLst>
            <pc:docMk/>
            <pc:sldMk cId="2138452116" sldId="256"/>
            <ac:spMk id="3" creationId="{00000000-0000-0000-0000-000000000000}"/>
          </ac:spMkLst>
        </pc:spChg>
      </pc:sldChg>
      <pc:sldChg chg="modSp">
        <pc:chgData name="Amanda Evans" userId="feab6947-c25e-4526-890a-5b75f77c90ed" providerId="ADAL" clId="{834D6B9B-8FDD-422F-89FA-AFBFF3B6EE36}" dt="2023-09-05T10:10:36.809" v="85" actId="20577"/>
        <pc:sldMkLst>
          <pc:docMk/>
          <pc:sldMk cId="3524439855" sldId="257"/>
        </pc:sldMkLst>
        <pc:spChg chg="mod">
          <ac:chgData name="Amanda Evans" userId="feab6947-c25e-4526-890a-5b75f77c90ed" providerId="ADAL" clId="{834D6B9B-8FDD-422F-89FA-AFBFF3B6EE36}" dt="2023-09-05T10:10:36.809" v="85" actId="20577"/>
          <ac:spMkLst>
            <pc:docMk/>
            <pc:sldMk cId="3524439855" sldId="257"/>
            <ac:spMk id="3" creationId="{00000000-0000-0000-0000-000000000000}"/>
          </ac:spMkLst>
        </pc:spChg>
      </pc:sldChg>
      <pc:sldChg chg="modSp">
        <pc:chgData name="Amanda Evans" userId="feab6947-c25e-4526-890a-5b75f77c90ed" providerId="ADAL" clId="{834D6B9B-8FDD-422F-89FA-AFBFF3B6EE36}" dt="2023-09-05T10:21:38.480" v="509" actId="20577"/>
        <pc:sldMkLst>
          <pc:docMk/>
          <pc:sldMk cId="2143167102" sldId="258"/>
        </pc:sldMkLst>
        <pc:spChg chg="mod">
          <ac:chgData name="Amanda Evans" userId="feab6947-c25e-4526-890a-5b75f77c90ed" providerId="ADAL" clId="{834D6B9B-8FDD-422F-89FA-AFBFF3B6EE36}" dt="2023-09-05T10:21:38.480" v="509" actId="20577"/>
          <ac:spMkLst>
            <pc:docMk/>
            <pc:sldMk cId="2143167102" sldId="258"/>
            <ac:spMk id="3" creationId="{00000000-0000-0000-0000-000000000000}"/>
          </ac:spMkLst>
        </pc:spChg>
      </pc:sldChg>
      <pc:sldChg chg="modSp">
        <pc:chgData name="Amanda Evans" userId="feab6947-c25e-4526-890a-5b75f77c90ed" providerId="ADAL" clId="{834D6B9B-8FDD-422F-89FA-AFBFF3B6EE36}" dt="2023-09-05T10:14:47.148" v="157" actId="20577"/>
        <pc:sldMkLst>
          <pc:docMk/>
          <pc:sldMk cId="912184976" sldId="264"/>
        </pc:sldMkLst>
        <pc:spChg chg="mod">
          <ac:chgData name="Amanda Evans" userId="feab6947-c25e-4526-890a-5b75f77c90ed" providerId="ADAL" clId="{834D6B9B-8FDD-422F-89FA-AFBFF3B6EE36}" dt="2023-09-05T10:14:47.148" v="157" actId="20577"/>
          <ac:spMkLst>
            <pc:docMk/>
            <pc:sldMk cId="912184976" sldId="264"/>
            <ac:spMk id="3" creationId="{00000000-0000-0000-0000-000000000000}"/>
          </ac:spMkLst>
        </pc:spChg>
      </pc:sldChg>
      <pc:sldChg chg="modSp">
        <pc:chgData name="Amanda Evans" userId="feab6947-c25e-4526-890a-5b75f77c90ed" providerId="ADAL" clId="{834D6B9B-8FDD-422F-89FA-AFBFF3B6EE36}" dt="2023-09-05T10:14:22.418" v="116" actId="20577"/>
        <pc:sldMkLst>
          <pc:docMk/>
          <pc:sldMk cId="3726574434" sldId="267"/>
        </pc:sldMkLst>
        <pc:spChg chg="mod">
          <ac:chgData name="Amanda Evans" userId="feab6947-c25e-4526-890a-5b75f77c90ed" providerId="ADAL" clId="{834D6B9B-8FDD-422F-89FA-AFBFF3B6EE36}" dt="2023-09-05T10:14:22.418" v="116" actId="20577"/>
          <ac:spMkLst>
            <pc:docMk/>
            <pc:sldMk cId="3726574434" sldId="267"/>
            <ac:spMk id="2" creationId="{00000000-0000-0000-0000-000000000000}"/>
          </ac:spMkLst>
        </pc:spChg>
      </pc:sldChg>
      <pc:sldChg chg="modSp">
        <pc:chgData name="Amanda Evans" userId="feab6947-c25e-4526-890a-5b75f77c90ed" providerId="ADAL" clId="{834D6B9B-8FDD-422F-89FA-AFBFF3B6EE36}" dt="2023-09-05T10:17:02.150" v="436" actId="20577"/>
        <pc:sldMkLst>
          <pc:docMk/>
          <pc:sldMk cId="1990353742" sldId="268"/>
        </pc:sldMkLst>
        <pc:spChg chg="mod">
          <ac:chgData name="Amanda Evans" userId="feab6947-c25e-4526-890a-5b75f77c90ed" providerId="ADAL" clId="{834D6B9B-8FDD-422F-89FA-AFBFF3B6EE36}" dt="2023-09-05T10:17:02.150" v="436" actId="20577"/>
          <ac:spMkLst>
            <pc:docMk/>
            <pc:sldMk cId="1990353742" sldId="268"/>
            <ac:spMk id="3" creationId="{0F494E92-61F1-4551-A2EB-6F2166FB37B2}"/>
          </ac:spMkLst>
        </pc:spChg>
      </pc:sldChg>
      <pc:sldChg chg="modSp">
        <pc:chgData name="Amanda Evans" userId="feab6947-c25e-4526-890a-5b75f77c90ed" providerId="ADAL" clId="{834D6B9B-8FDD-422F-89FA-AFBFF3B6EE36}" dt="2023-09-05T10:16:30.818" v="396" actId="20577"/>
        <pc:sldMkLst>
          <pc:docMk/>
          <pc:sldMk cId="3946124035" sldId="269"/>
        </pc:sldMkLst>
        <pc:spChg chg="mod">
          <ac:chgData name="Amanda Evans" userId="feab6947-c25e-4526-890a-5b75f77c90ed" providerId="ADAL" clId="{834D6B9B-8FDD-422F-89FA-AFBFF3B6EE36}" dt="2023-09-05T10:16:30.818" v="396" actId="20577"/>
          <ac:spMkLst>
            <pc:docMk/>
            <pc:sldMk cId="3946124035" sldId="269"/>
            <ac:spMk id="3" creationId="{6DFDB8A5-B0E2-4C01-A092-8B43CDC947FB}"/>
          </ac:spMkLst>
        </pc:spChg>
      </pc:sldChg>
      <pc:sldChg chg="addSp delSp modSp">
        <pc:chgData name="Amanda Evans" userId="feab6947-c25e-4526-890a-5b75f77c90ed" providerId="ADAL" clId="{834D6B9B-8FDD-422F-89FA-AFBFF3B6EE36}" dt="2023-09-05T10:21:01.171" v="494" actId="1076"/>
        <pc:sldMkLst>
          <pc:docMk/>
          <pc:sldMk cId="1557533687" sldId="270"/>
        </pc:sldMkLst>
        <pc:graphicFrameChg chg="del modGraphic">
          <ac:chgData name="Amanda Evans" userId="feab6947-c25e-4526-890a-5b75f77c90ed" providerId="ADAL" clId="{834D6B9B-8FDD-422F-89FA-AFBFF3B6EE36}" dt="2023-09-05T10:11:49.299" v="103" actId="478"/>
          <ac:graphicFrameMkLst>
            <pc:docMk/>
            <pc:sldMk cId="1557533687" sldId="270"/>
            <ac:graphicFrameMk id="2" creationId="{F9922E88-7D62-4079-8C7B-CF79AC6E7B2D}"/>
          </ac:graphicFrameMkLst>
        </pc:graphicFrameChg>
        <pc:picChg chg="add mod">
          <ac:chgData name="Amanda Evans" userId="feab6947-c25e-4526-890a-5b75f77c90ed" providerId="ADAL" clId="{834D6B9B-8FDD-422F-89FA-AFBFF3B6EE36}" dt="2023-09-05T10:21:01.171" v="494" actId="1076"/>
          <ac:picMkLst>
            <pc:docMk/>
            <pc:sldMk cId="1557533687" sldId="270"/>
            <ac:picMk id="3" creationId="{B45B160A-C5F8-4D4D-9195-9CB29BF34293}"/>
          </ac:picMkLst>
        </pc:picChg>
      </pc:sldChg>
    </pc:docChg>
  </pc:docChgLst>
  <pc:docChgLst>
    <pc:chgData name="Amanda Evans" userId="feab6947-c25e-4526-890a-5b75f77c90ed" providerId="ADAL" clId="{24AC6BEC-1B0D-40AE-86B1-7F580BB485D6}"/>
  </pc:docChgLst>
  <pc:docChgLst>
    <pc:chgData name="Amanda Evans" userId="feab6947-c25e-4526-890a-5b75f77c90ed" providerId="ADAL" clId="{5FDE05E7-DC9F-4B8F-9B40-D8EEFAB057FF}"/>
  </pc:docChgLst>
</pc:chgInfo>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7-27T08:53:32.929"/>
    </inkml:context>
    <inkml:brush xml:id="br0">
      <inkml:brushProperty name="width" value="0.06667" units="cm"/>
      <inkml:brushProperty name="height" value="0.06667" units="cm"/>
      <inkml:brushProperty name="fitToCurve" value="1"/>
    </inkml:brush>
  </inkml:definitions>
  <inkml:trace contextRef="#ctx0" brushRef="#br0">0 0 0</inkml:trace>
  <inkml:trace contextRef="#ctx0" brushRef="#br0" timeOffset="984.454">2309 2847 0</inkml:trace>
  <inkml:trace contextRef="#ctx0" brushRef="#br0" timeOffset="812.564">2309 2847 0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7-27T08:54:15.154"/>
    </inkml:context>
    <inkml:brush xml:id="br0">
      <inkml:brushProperty name="width" value="0.06667" units="cm"/>
      <inkml:brushProperty name="height" value="0.06667" units="cm"/>
      <inkml:brushProperty name="fitToCurve" value="1"/>
    </inkml:brush>
  </inkml:definitions>
  <inkml:trace contextRef="#ctx0" brushRef="#br0">0 0 0</inkml:trace>
  <inkml:trace contextRef="#ctx0" brushRef="#br0" timeOffset="5234.796">885-308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9-03T14:09:36.995"/>
    </inkml:context>
    <inkml:brush xml:id="br0">
      <inkml:brushProperty name="width" value="0.06667" units="cm"/>
      <inkml:brushProperty name="height" value="0.06667" units="cm"/>
      <inkml:brushProperty name="fitToCurve" value="1"/>
    </inkml:brush>
  </inkml:definitions>
  <inkml:trace contextRef="#ctx0" brushRef="#br0">0 0 0,'39'0'109</inkml:trace>
  <inkml:trace contextRef="#ctx0" brushRef="#br0" timeOffset="-547.862">-269-577 0</inkml:trace>
  <inkml:trace contextRef="#ctx0" brushRef="#br0">270-1462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9-03T14:11:38.511"/>
    </inkml:context>
    <inkml:brush xml:id="br0">
      <inkml:brushProperty name="width" value="0.06667" units="cm"/>
      <inkml:brushProperty name="height" value="0.06667" units="cm"/>
      <inkml:brushProperty name="fitToCurve" value="1"/>
    </inkml:brush>
  </inkml:definitions>
  <inkml:trace contextRef="#ctx0" brushRef="#br0">0 0 0</inkml:trace>
  <inkml:trace contextRef="#ctx0" brushRef="#br0">193 39 0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GB"/>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GB"/>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GB"/>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GB"/>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p:txBody>
          <a:bodyPr/>
          <a:lstStyle/>
          <a:p>
            <a:fld id="{8F1B69E8-23E9-4C1F-AA2B-3C5BA6EDBEA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p:txBody>
          <a:bodyPr/>
          <a:lstStyle/>
          <a:p>
            <a:fld id="{8F1B69E8-23E9-4C1F-AA2B-3C5BA6EDBEA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p:txBody>
          <a:bodyPr/>
          <a:lstStyle/>
          <a:p>
            <a:fld id="{8F1B69E8-23E9-4C1F-AA2B-3C5BA6EDBEA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GB"/>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GB"/>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Date Placeholder 4"/>
          <p:cNvSpPr>
            <a:spLocks noGrp="1"/>
          </p:cNvSpPr>
          <p:nvPr>
            <p:ph type="dt" sz="half" idx="10"/>
          </p:nvPr>
        </p:nvSpPr>
        <p:spPr/>
        <p:txBody>
          <a:bodyPr/>
          <a:lstStyle/>
          <a:p>
            <a:fld id="{8F1B69E8-23E9-4C1F-AA2B-3C5BA6EDBEA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7" name="Date Placeholder 6"/>
          <p:cNvSpPr>
            <a:spLocks noGrp="1"/>
          </p:cNvSpPr>
          <p:nvPr>
            <p:ph type="dt" sz="half" idx="10"/>
          </p:nvPr>
        </p:nvSpPr>
        <p:spPr/>
        <p:txBody>
          <a:bodyPr/>
          <a:lstStyle/>
          <a:p>
            <a:fld id="{8F1B69E8-23E9-4C1F-AA2B-3C5BA6EDBEAE}"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GB"/>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GB"/>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9/11/2023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galpin@haydn.Nottingham.sch.uk" TargetMode="External"/><Relationship Id="rId2" Type="http://schemas.openxmlformats.org/officeDocument/2006/relationships/hyperlink" Target="mailto:a.evans@haydn.nottingham.sch.uk" TargetMode="External"/><Relationship Id="rId1" Type="http://schemas.openxmlformats.org/officeDocument/2006/relationships/slideLayout" Target="../slideLayouts/slideLayout2.xml"/><Relationship Id="rId4" Type="http://schemas.openxmlformats.org/officeDocument/2006/relationships/hyperlink" Target="mailto:g.higham@haydn.nottingham.sch.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customXml" Target="../ink/ink4.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4 Welcome Event</a:t>
            </a:r>
          </a:p>
        </p:txBody>
      </p:sp>
      <p:sp>
        <p:nvSpPr>
          <p:cNvPr id="3" name="Subtitle 2"/>
          <p:cNvSpPr>
            <a:spLocks noGrp="1"/>
          </p:cNvSpPr>
          <p:nvPr>
            <p:ph type="subTitle" idx="1"/>
          </p:nvPr>
        </p:nvSpPr>
        <p:spPr/>
        <p:txBody>
          <a:bodyPr/>
          <a:lstStyle/>
          <a:p>
            <a:r>
              <a:rPr lang="en-GB" dirty="0"/>
              <a:t>Monday 11</a:t>
            </a:r>
            <a:r>
              <a:rPr lang="en-GB" baseline="30000" dirty="0"/>
              <a:t>th</a:t>
            </a:r>
            <a:r>
              <a:rPr lang="en-GB" dirty="0"/>
              <a:t> September 2023</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311236" y="3034320"/>
              <a:ext cx="831600" cy="1025280"/>
            </p14:xfrm>
          </p:contentPart>
        </mc:Choice>
        <mc:Fallback xmlns="">
          <p:pic>
            <p:nvPicPr>
              <p:cNvPr id="7" name="Ink 6"/>
              <p:cNvPicPr/>
              <p:nvPr/>
            </p:nvPicPr>
            <p:blipFill>
              <a:blip r:embed="rId3"/>
              <a:stretch>
                <a:fillRect/>
              </a:stretch>
            </p:blipFill>
            <p:spPr>
              <a:xfrm>
                <a:off x="3299356" y="3022440"/>
                <a:ext cx="855360" cy="1049040"/>
              </a:xfrm>
              <a:prstGeom prst="rect">
                <a:avLst/>
              </a:prstGeom>
            </p:spPr>
          </p:pic>
        </mc:Fallback>
      </mc:AlternateContent>
    </p:spTree>
    <p:extLst>
      <p:ext uri="{BB962C8B-B14F-4D97-AF65-F5344CB8AC3E}">
        <p14:creationId xmlns:p14="http://schemas.microsoft.com/office/powerpoint/2010/main" val="213845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Volunteers</a:t>
            </a:r>
          </a:p>
        </p:txBody>
      </p:sp>
      <p:sp>
        <p:nvSpPr>
          <p:cNvPr id="3" name="Content Placeholder 2"/>
          <p:cNvSpPr>
            <a:spLocks noGrp="1"/>
          </p:cNvSpPr>
          <p:nvPr>
            <p:ph idx="1"/>
          </p:nvPr>
        </p:nvSpPr>
        <p:spPr/>
        <p:txBody>
          <a:bodyPr/>
          <a:lstStyle/>
          <a:p>
            <a:r>
              <a:rPr lang="en-GB" dirty="0"/>
              <a:t>Reading volunteers</a:t>
            </a:r>
          </a:p>
          <a:p>
            <a:r>
              <a:rPr lang="en-GB" dirty="0"/>
              <a:t>Any expertise welcome</a:t>
            </a:r>
          </a:p>
        </p:txBody>
      </p:sp>
    </p:spTree>
    <p:extLst>
      <p:ext uri="{BB962C8B-B14F-4D97-AF65-F5344CB8AC3E}">
        <p14:creationId xmlns:p14="http://schemas.microsoft.com/office/powerpoint/2010/main" val="320185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611C-AFFA-43B5-A74A-B9EDCF4FB488}"/>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0F494E92-61F1-4551-A2EB-6F2166FB37B2}"/>
              </a:ext>
            </a:extLst>
          </p:cNvPr>
          <p:cNvSpPr>
            <a:spLocks noGrp="1"/>
          </p:cNvSpPr>
          <p:nvPr>
            <p:ph idx="1"/>
          </p:nvPr>
        </p:nvSpPr>
        <p:spPr/>
        <p:txBody>
          <a:bodyPr/>
          <a:lstStyle/>
          <a:p>
            <a:r>
              <a:rPr lang="en-GB" dirty="0">
                <a:hlinkClick r:id="rId2"/>
              </a:rPr>
              <a:t>a.evans@haydn.nottingham.sch.uk</a:t>
            </a:r>
            <a:endParaRPr lang="en-GB" dirty="0"/>
          </a:p>
          <a:p>
            <a:r>
              <a:rPr lang="en-GB" dirty="0">
                <a:hlinkClick r:id="rId3"/>
              </a:rPr>
              <a:t>s.galpin@haydn.Nottingham.sch.uk</a:t>
            </a:r>
            <a:endParaRPr lang="en-GB" dirty="0"/>
          </a:p>
          <a:p>
            <a:r>
              <a:rPr lang="en-GB" dirty="0">
                <a:hlinkClick r:id="rId4"/>
              </a:rPr>
              <a:t>g.higham@haydn.nottingham.sch.uk</a:t>
            </a:r>
            <a:endParaRPr lang="en-GB" dirty="0"/>
          </a:p>
          <a:p>
            <a:pPr marL="0" indent="0">
              <a:buNone/>
            </a:pPr>
            <a:endParaRPr lang="en-GB" dirty="0"/>
          </a:p>
        </p:txBody>
      </p:sp>
    </p:spTree>
    <p:extLst>
      <p:ext uri="{BB962C8B-B14F-4D97-AF65-F5344CB8AC3E}">
        <p14:creationId xmlns:p14="http://schemas.microsoft.com/office/powerpoint/2010/main" val="199035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a:t>… and welcome to Year 4!</a:t>
            </a:r>
          </a:p>
        </p:txBody>
      </p:sp>
      <p:sp>
        <p:nvSpPr>
          <p:cNvPr id="3" name="Title 2"/>
          <p:cNvSpPr>
            <a:spLocks noGrp="1"/>
          </p:cNvSpPr>
          <p:nvPr>
            <p:ph type="title"/>
          </p:nvPr>
        </p:nvSpPr>
        <p:spPr/>
        <p:txBody>
          <a:bodyPr/>
          <a:lstStyle/>
          <a:p>
            <a:r>
              <a:rPr lang="en-GB" dirty="0"/>
              <a:t>Thank you for your coming…</a:t>
            </a:r>
          </a:p>
        </p:txBody>
      </p:sp>
    </p:spTree>
    <p:extLst>
      <p:ext uri="{BB962C8B-B14F-4D97-AF65-F5344CB8AC3E}">
        <p14:creationId xmlns:p14="http://schemas.microsoft.com/office/powerpoint/2010/main" val="143721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Year 4 Team</a:t>
            </a:r>
          </a:p>
        </p:txBody>
      </p:sp>
      <p:sp>
        <p:nvSpPr>
          <p:cNvPr id="3" name="Content Placeholder 2"/>
          <p:cNvSpPr>
            <a:spLocks noGrp="1"/>
          </p:cNvSpPr>
          <p:nvPr>
            <p:ph idx="1"/>
          </p:nvPr>
        </p:nvSpPr>
        <p:spPr/>
        <p:txBody>
          <a:bodyPr>
            <a:normAutofit/>
          </a:bodyPr>
          <a:lstStyle/>
          <a:p>
            <a:r>
              <a:rPr lang="en-GB" dirty="0"/>
              <a:t>Sarah Galpin/ Amanda Evans</a:t>
            </a:r>
          </a:p>
          <a:p>
            <a:r>
              <a:rPr lang="en-GB" dirty="0"/>
              <a:t>Grace Higham</a:t>
            </a:r>
          </a:p>
          <a:p>
            <a:r>
              <a:rPr lang="en-GB" dirty="0"/>
              <a:t>Antonia Fletcher</a:t>
            </a:r>
          </a:p>
          <a:p>
            <a:r>
              <a:rPr lang="en-GB" dirty="0"/>
              <a:t>Mariella </a:t>
            </a:r>
            <a:r>
              <a:rPr lang="en-GB" dirty="0" err="1"/>
              <a:t>Decelis</a:t>
            </a:r>
            <a:endParaRPr lang="en-GB" dirty="0"/>
          </a:p>
          <a:p>
            <a:pPr marL="0" indent="0">
              <a:buNone/>
            </a:pPr>
            <a:endParaRPr lang="en-GB" dirty="0"/>
          </a:p>
          <a:p>
            <a:pPr marL="0" indent="0">
              <a:buNone/>
            </a:pPr>
            <a:endParaRPr lang="en-GB"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770876" y="3255720"/>
              <a:ext cx="318960" cy="111240"/>
            </p14:xfrm>
          </p:contentPart>
        </mc:Choice>
        <mc:Fallback xmlns="">
          <p:pic>
            <p:nvPicPr>
              <p:cNvPr id="5" name="Ink 4"/>
              <p:cNvPicPr/>
              <p:nvPr/>
            </p:nvPicPr>
            <p:blipFill>
              <a:blip r:embed="rId3"/>
              <a:stretch>
                <a:fillRect/>
              </a:stretch>
            </p:blipFill>
            <p:spPr>
              <a:xfrm>
                <a:off x="2758996" y="3243840"/>
                <a:ext cx="342720" cy="135000"/>
              </a:xfrm>
              <a:prstGeom prst="rect">
                <a:avLst/>
              </a:prstGeom>
            </p:spPr>
          </p:pic>
        </mc:Fallback>
      </mc:AlternateContent>
    </p:spTree>
    <p:extLst>
      <p:ext uri="{BB962C8B-B14F-4D97-AF65-F5344CB8AC3E}">
        <p14:creationId xmlns:p14="http://schemas.microsoft.com/office/powerpoint/2010/main" val="352443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83" y="78377"/>
            <a:ext cx="7716837" cy="1447800"/>
          </a:xfrm>
        </p:spPr>
        <p:txBody>
          <a:bodyPr/>
          <a:lstStyle/>
          <a:p>
            <a:r>
              <a:rPr lang="en-GB" u="sng" dirty="0">
                <a:solidFill>
                  <a:schemeClr val="tx1"/>
                </a:solidFill>
              </a:rPr>
              <a:t>Curriculum</a:t>
            </a:r>
          </a:p>
        </p:txBody>
      </p:sp>
      <p:sp>
        <p:nvSpPr>
          <p:cNvPr id="3" name="Content Placeholder 2"/>
          <p:cNvSpPr>
            <a:spLocks noGrp="1"/>
          </p:cNvSpPr>
          <p:nvPr>
            <p:ph idx="1"/>
          </p:nvPr>
        </p:nvSpPr>
        <p:spPr>
          <a:xfrm>
            <a:off x="503782" y="1431537"/>
            <a:ext cx="7716838" cy="3388658"/>
          </a:xfrm>
        </p:spPr>
        <p:txBody>
          <a:bodyPr>
            <a:normAutofit fontScale="25000" lnSpcReduction="20000"/>
          </a:bodyPr>
          <a:lstStyle/>
          <a:p>
            <a:pPr>
              <a:lnSpc>
                <a:spcPct val="150000"/>
              </a:lnSpc>
            </a:pPr>
            <a:r>
              <a:rPr lang="en-GB" sz="8000" b="1" u="sng" dirty="0">
                <a:solidFill>
                  <a:srgbClr val="000000"/>
                </a:solidFill>
                <a:effectLst/>
                <a:latin typeface="Bahnschrift SemiLight" panose="020B0502040204020203" pitchFamily="34" charset="0"/>
              </a:rPr>
              <a:t>Autumn Term Topics</a:t>
            </a:r>
          </a:p>
          <a:p>
            <a:pPr>
              <a:lnSpc>
                <a:spcPct val="150000"/>
              </a:lnSpc>
            </a:pPr>
            <a:r>
              <a:rPr lang="en-GB" sz="5600" u="sng" dirty="0">
                <a:solidFill>
                  <a:srgbClr val="000000"/>
                </a:solidFill>
                <a:effectLst/>
                <a:latin typeface="Bahnschrift SemiLight" panose="020B0502040204020203" pitchFamily="34" charset="0"/>
              </a:rPr>
              <a:t>History:</a:t>
            </a:r>
            <a:r>
              <a:rPr lang="en-GB" sz="5600" dirty="0">
                <a:solidFill>
                  <a:srgbClr val="000000"/>
                </a:solidFill>
                <a:effectLst/>
                <a:latin typeface="Bahnschrift SemiLight" panose="020B0502040204020203" pitchFamily="34" charset="0"/>
              </a:rPr>
              <a:t>  Ancient Egypt</a:t>
            </a:r>
          </a:p>
          <a:p>
            <a:pPr>
              <a:lnSpc>
                <a:spcPct val="150000"/>
              </a:lnSpc>
            </a:pPr>
            <a:r>
              <a:rPr lang="en-GB" sz="5600" u="sng" dirty="0">
                <a:solidFill>
                  <a:srgbClr val="000000"/>
                </a:solidFill>
                <a:effectLst/>
                <a:latin typeface="Bahnschrift SemiLight" panose="020B0502040204020203" pitchFamily="34" charset="0"/>
              </a:rPr>
              <a:t>Science:</a:t>
            </a:r>
            <a:r>
              <a:rPr lang="en-GB" sz="5600" dirty="0">
                <a:solidFill>
                  <a:srgbClr val="000000"/>
                </a:solidFill>
                <a:effectLst/>
                <a:latin typeface="Bahnschrift SemiLight" panose="020B0502040204020203" pitchFamily="34" charset="0"/>
              </a:rPr>
              <a:t>  Electricity</a:t>
            </a:r>
          </a:p>
          <a:p>
            <a:pPr>
              <a:lnSpc>
                <a:spcPct val="150000"/>
              </a:lnSpc>
            </a:pPr>
            <a:r>
              <a:rPr lang="en-GB" sz="5600" u="sng" dirty="0">
                <a:solidFill>
                  <a:srgbClr val="000000"/>
                </a:solidFill>
                <a:effectLst/>
                <a:latin typeface="Bahnschrift SemiLight" panose="020B0502040204020203" pitchFamily="34" charset="0"/>
              </a:rPr>
              <a:t>Computing:</a:t>
            </a:r>
            <a:r>
              <a:rPr lang="en-GB" sz="5600" dirty="0">
                <a:solidFill>
                  <a:srgbClr val="000000"/>
                </a:solidFill>
                <a:effectLst/>
                <a:latin typeface="Bahnschrift SemiLight" panose="020B0502040204020203" pitchFamily="34" charset="0"/>
              </a:rPr>
              <a:t> E safety and the Internet</a:t>
            </a:r>
          </a:p>
          <a:p>
            <a:pPr>
              <a:lnSpc>
                <a:spcPct val="150000"/>
              </a:lnSpc>
            </a:pPr>
            <a:r>
              <a:rPr lang="en-GB" sz="5600" u="sng" dirty="0">
                <a:solidFill>
                  <a:srgbClr val="000000"/>
                </a:solidFill>
                <a:effectLst/>
                <a:latin typeface="Bahnschrift SemiLight" panose="020B0502040204020203" pitchFamily="34" charset="0"/>
              </a:rPr>
              <a:t>R.E: </a:t>
            </a:r>
            <a:r>
              <a:rPr lang="en-GB" sz="5600" dirty="0">
                <a:solidFill>
                  <a:srgbClr val="000000"/>
                </a:solidFill>
                <a:effectLst/>
                <a:latin typeface="Bahnschrift SemiLight" panose="020B0502040204020203" pitchFamily="34" charset="0"/>
              </a:rPr>
              <a:t>Journey of life and death</a:t>
            </a:r>
          </a:p>
          <a:p>
            <a:pPr>
              <a:lnSpc>
                <a:spcPct val="150000"/>
              </a:lnSpc>
            </a:pPr>
            <a:r>
              <a:rPr lang="en-GB" sz="5600" u="sng" dirty="0">
                <a:solidFill>
                  <a:srgbClr val="000000"/>
                </a:solidFill>
                <a:effectLst/>
                <a:latin typeface="Bahnschrift SemiLight" panose="020B0502040204020203" pitchFamily="34" charset="0"/>
              </a:rPr>
              <a:t>Music:</a:t>
            </a:r>
            <a:r>
              <a:rPr lang="en-GB" sz="5600" dirty="0">
                <a:solidFill>
                  <a:srgbClr val="000000"/>
                </a:solidFill>
                <a:effectLst/>
                <a:latin typeface="Bahnschrift SemiLight" panose="020B0502040204020203" pitchFamily="34" charset="0"/>
              </a:rPr>
              <a:t> Strings</a:t>
            </a:r>
          </a:p>
          <a:p>
            <a:pPr>
              <a:lnSpc>
                <a:spcPct val="150000"/>
              </a:lnSpc>
            </a:pPr>
            <a:r>
              <a:rPr lang="en-GB" sz="5600" u="sng" dirty="0">
                <a:solidFill>
                  <a:srgbClr val="000000"/>
                </a:solidFill>
                <a:effectLst/>
                <a:latin typeface="Bahnschrift SemiLight" panose="020B0502040204020203" pitchFamily="34" charset="0"/>
              </a:rPr>
              <a:t>Art/D.T: Repeating Pattern</a:t>
            </a:r>
            <a:endParaRPr lang="en-GB" sz="5600" dirty="0">
              <a:solidFill>
                <a:srgbClr val="000000"/>
              </a:solidFill>
              <a:effectLst/>
              <a:latin typeface="Bahnschrift SemiLight" panose="020B0502040204020203" pitchFamily="34" charset="0"/>
            </a:endParaRPr>
          </a:p>
          <a:p>
            <a:pPr>
              <a:lnSpc>
                <a:spcPct val="150000"/>
              </a:lnSpc>
            </a:pPr>
            <a:r>
              <a:rPr lang="en-GB" sz="5600" u="sng" dirty="0">
                <a:solidFill>
                  <a:srgbClr val="000000"/>
                </a:solidFill>
                <a:effectLst/>
                <a:latin typeface="Bahnschrift SemiLight" panose="020B0502040204020203" pitchFamily="34" charset="0"/>
              </a:rPr>
              <a:t>Spanish:</a:t>
            </a:r>
            <a:r>
              <a:rPr lang="en-GB" sz="5600" dirty="0">
                <a:solidFill>
                  <a:srgbClr val="000000"/>
                </a:solidFill>
                <a:effectLst/>
                <a:latin typeface="Bahnschrift SemiLight" panose="020B0502040204020203" pitchFamily="34" charset="0"/>
              </a:rPr>
              <a:t>  </a:t>
            </a:r>
            <a:r>
              <a:rPr lang="en-GB" sz="5600" dirty="0">
                <a:solidFill>
                  <a:srgbClr val="000000"/>
                </a:solidFill>
                <a:latin typeface="Bahnschrift SemiLight" panose="020B0502040204020203" pitchFamily="34" charset="0"/>
              </a:rPr>
              <a:t>Describing Me &amp; others</a:t>
            </a:r>
            <a:endParaRPr lang="en-GB" sz="5600" dirty="0">
              <a:solidFill>
                <a:srgbClr val="000000"/>
              </a:solidFill>
              <a:effectLst/>
              <a:latin typeface="Bahnschrift SemiLight" panose="020B0502040204020203" pitchFamily="34" charset="0"/>
            </a:endParaRPr>
          </a:p>
          <a:p>
            <a:pPr>
              <a:lnSpc>
                <a:spcPct val="150000"/>
              </a:lnSpc>
            </a:pPr>
            <a:r>
              <a:rPr lang="en-GB" sz="5600" u="sng" dirty="0">
                <a:solidFill>
                  <a:srgbClr val="000000"/>
                </a:solidFill>
                <a:effectLst/>
                <a:latin typeface="Bahnschrift SemiLight" panose="020B0502040204020203" pitchFamily="34" charset="0"/>
              </a:rPr>
              <a:t>PSHE: </a:t>
            </a:r>
            <a:r>
              <a:rPr lang="en-GB" sz="5600" dirty="0">
                <a:solidFill>
                  <a:srgbClr val="000000"/>
                </a:solidFill>
                <a:effectLst/>
                <a:latin typeface="Bahnschrift SemiLight" panose="020B0502040204020203" pitchFamily="34" charset="0"/>
              </a:rPr>
              <a:t>Being me in my world</a:t>
            </a:r>
          </a:p>
          <a:p>
            <a:pPr marL="0" indent="0">
              <a:buNone/>
            </a:pPr>
            <a:endParaRPr lang="en-GB" dirty="0"/>
          </a:p>
          <a:p>
            <a:endParaRPr lang="en-GB" dirty="0"/>
          </a:p>
        </p:txBody>
      </p:sp>
    </p:spTree>
    <p:extLst>
      <p:ext uri="{BB962C8B-B14F-4D97-AF65-F5344CB8AC3E}">
        <p14:creationId xmlns:p14="http://schemas.microsoft.com/office/powerpoint/2010/main" val="214316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5B160A-C5F8-4D4D-9195-9CB29BF34293}"/>
              </a:ext>
            </a:extLst>
          </p:cNvPr>
          <p:cNvPicPr>
            <a:picLocks noChangeAspect="1"/>
          </p:cNvPicPr>
          <p:nvPr/>
        </p:nvPicPr>
        <p:blipFill>
          <a:blip r:embed="rId2"/>
          <a:stretch>
            <a:fillRect/>
          </a:stretch>
        </p:blipFill>
        <p:spPr>
          <a:xfrm>
            <a:off x="267536" y="752736"/>
            <a:ext cx="8608928" cy="5172074"/>
          </a:xfrm>
          <a:prstGeom prst="rect">
            <a:avLst/>
          </a:prstGeom>
        </p:spPr>
      </p:pic>
    </p:spTree>
    <p:extLst>
      <p:ext uri="{BB962C8B-B14F-4D97-AF65-F5344CB8AC3E}">
        <p14:creationId xmlns:p14="http://schemas.microsoft.com/office/powerpoint/2010/main" val="155753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Homework</a:t>
            </a:r>
          </a:p>
        </p:txBody>
      </p:sp>
      <p:sp>
        <p:nvSpPr>
          <p:cNvPr id="3" name="Content Placeholder 2"/>
          <p:cNvSpPr>
            <a:spLocks noGrp="1"/>
          </p:cNvSpPr>
          <p:nvPr>
            <p:ph idx="1"/>
          </p:nvPr>
        </p:nvSpPr>
        <p:spPr>
          <a:xfrm>
            <a:off x="712788" y="3012142"/>
            <a:ext cx="8015576" cy="3388658"/>
          </a:xfrm>
        </p:spPr>
        <p:txBody>
          <a:bodyPr>
            <a:normAutofit fontScale="85000" lnSpcReduction="10000"/>
          </a:bodyPr>
          <a:lstStyle/>
          <a:p>
            <a:r>
              <a:rPr lang="en-GB" dirty="0"/>
              <a:t>Friday – Maths Homework  + Reading Comprehension/ Grammar to be handed in on the Friday of the following week </a:t>
            </a:r>
          </a:p>
          <a:p>
            <a:r>
              <a:rPr lang="en-GB" dirty="0"/>
              <a:t>Times tables </a:t>
            </a:r>
          </a:p>
          <a:p>
            <a:r>
              <a:rPr lang="en-GB" dirty="0"/>
              <a:t>Spellings -  Now embedded within lessons with activities and games to be set weekly on Spelling Shed</a:t>
            </a:r>
          </a:p>
          <a:p>
            <a:r>
              <a:rPr lang="en-GB" dirty="0"/>
              <a:t>We expect  children to read every day for between 10 and 20 minutes please use the reading diary.  We will read with each child weekly as well as have weekly reading comprehension lessons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052956" y="4724520"/>
              <a:ext cx="194400" cy="526680"/>
            </p14:xfrm>
          </p:contentPart>
        </mc:Choice>
        <mc:Fallback xmlns="">
          <p:pic>
            <p:nvPicPr>
              <p:cNvPr id="9" name="Ink 8"/>
              <p:cNvPicPr/>
              <p:nvPr/>
            </p:nvPicPr>
            <p:blipFill>
              <a:blip r:embed="rId4"/>
              <a:stretch>
                <a:fillRect/>
              </a:stretch>
            </p:blipFill>
            <p:spPr>
              <a:xfrm>
                <a:off x="1041076" y="4712640"/>
                <a:ext cx="2181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4405636" y="5971200"/>
              <a:ext cx="69840" cy="14400"/>
            </p14:xfrm>
          </p:contentPart>
        </mc:Choice>
        <mc:Fallback xmlns="">
          <p:pic>
            <p:nvPicPr>
              <p:cNvPr id="11" name="Ink 10"/>
              <p:cNvPicPr/>
              <p:nvPr/>
            </p:nvPicPr>
            <p:blipFill>
              <a:blip r:embed="rId6"/>
              <a:stretch>
                <a:fillRect/>
              </a:stretch>
            </p:blipFill>
            <p:spPr>
              <a:xfrm>
                <a:off x="4393756" y="5959320"/>
                <a:ext cx="93600" cy="38160"/>
              </a:xfrm>
              <a:prstGeom prst="rect">
                <a:avLst/>
              </a:prstGeom>
            </p:spPr>
          </p:pic>
        </mc:Fallback>
      </mc:AlternateContent>
    </p:spTree>
    <p:extLst>
      <p:ext uri="{BB962C8B-B14F-4D97-AF65-F5344CB8AC3E}">
        <p14:creationId xmlns:p14="http://schemas.microsoft.com/office/powerpoint/2010/main" val="107374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Times table test</a:t>
            </a:r>
            <a:br>
              <a:rPr lang="en-GB" dirty="0"/>
            </a:br>
            <a:r>
              <a:rPr lang="en-GB" sz="2800" dirty="0"/>
              <a:t>Monday 3</a:t>
            </a:r>
            <a:r>
              <a:rPr lang="en-GB" sz="2800" baseline="30000" dirty="0"/>
              <a:t>rd</a:t>
            </a:r>
            <a:r>
              <a:rPr lang="en-GB" sz="2800" dirty="0"/>
              <a:t>  June – 2 week window opens</a:t>
            </a:r>
          </a:p>
        </p:txBody>
      </p:sp>
      <p:sp>
        <p:nvSpPr>
          <p:cNvPr id="3" name="Content Placeholder 2"/>
          <p:cNvSpPr>
            <a:spLocks noGrp="1"/>
          </p:cNvSpPr>
          <p:nvPr>
            <p:ph idx="1"/>
          </p:nvPr>
        </p:nvSpPr>
        <p:spPr/>
        <p:txBody>
          <a:bodyPr vert="horz" lIns="91440" tIns="45720" rIns="91440" bIns="45720" rtlCol="0" anchor="t">
            <a:normAutofit/>
          </a:bodyPr>
          <a:lstStyle/>
          <a:p>
            <a:endParaRPr lang="en-GB" dirty="0"/>
          </a:p>
          <a:p>
            <a:endParaRPr lang="en-GB" dirty="0"/>
          </a:p>
        </p:txBody>
      </p:sp>
    </p:spTree>
    <p:extLst>
      <p:ext uri="{BB962C8B-B14F-4D97-AF65-F5344CB8AC3E}">
        <p14:creationId xmlns:p14="http://schemas.microsoft.com/office/powerpoint/2010/main" val="372657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Expectations</a:t>
            </a:r>
          </a:p>
        </p:txBody>
      </p:sp>
      <p:sp>
        <p:nvSpPr>
          <p:cNvPr id="3" name="Content Placeholder 2"/>
          <p:cNvSpPr>
            <a:spLocks noGrp="1"/>
          </p:cNvSpPr>
          <p:nvPr>
            <p:ph idx="1"/>
          </p:nvPr>
        </p:nvSpPr>
        <p:spPr/>
        <p:txBody>
          <a:bodyPr>
            <a:normAutofit fontScale="85000" lnSpcReduction="20000"/>
          </a:bodyPr>
          <a:lstStyle/>
          <a:p>
            <a:r>
              <a:rPr lang="en-GB" dirty="0"/>
              <a:t>Punctuality</a:t>
            </a:r>
          </a:p>
          <a:p>
            <a:r>
              <a:rPr lang="en-GB" dirty="0"/>
              <a:t>School uniform</a:t>
            </a:r>
          </a:p>
          <a:p>
            <a:r>
              <a:rPr lang="en-GB" dirty="0"/>
              <a:t>PE kit  – children to come to school in PE kit on Wednesday and Friday</a:t>
            </a:r>
          </a:p>
          <a:p>
            <a:r>
              <a:rPr lang="en-GB" dirty="0"/>
              <a:t>Homework – support at home as required.</a:t>
            </a:r>
          </a:p>
          <a:p>
            <a:r>
              <a:rPr lang="en-GB" dirty="0"/>
              <a:t>Absence / holidays</a:t>
            </a:r>
          </a:p>
          <a:p>
            <a:r>
              <a:rPr lang="en-GB" dirty="0"/>
              <a:t>Behaviour policy &amp; partner classes</a:t>
            </a:r>
          </a:p>
          <a:p>
            <a:pPr marL="0" indent="0">
              <a:buNone/>
            </a:pPr>
            <a:endParaRPr lang="en-GB" dirty="0"/>
          </a:p>
        </p:txBody>
      </p:sp>
    </p:spTree>
    <p:extLst>
      <p:ext uri="{BB962C8B-B14F-4D97-AF65-F5344CB8AC3E}">
        <p14:creationId xmlns:p14="http://schemas.microsoft.com/office/powerpoint/2010/main" val="91218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031F-B925-4309-B0A1-657A973BDD3E}"/>
              </a:ext>
            </a:extLst>
          </p:cNvPr>
          <p:cNvSpPr>
            <a:spLocks noGrp="1"/>
          </p:cNvSpPr>
          <p:nvPr>
            <p:ph type="title"/>
          </p:nvPr>
        </p:nvSpPr>
        <p:spPr/>
        <p:txBody>
          <a:bodyPr/>
          <a:lstStyle/>
          <a:p>
            <a:r>
              <a:rPr lang="en-GB" dirty="0"/>
              <a:t>Trips</a:t>
            </a:r>
          </a:p>
        </p:txBody>
      </p:sp>
      <p:sp>
        <p:nvSpPr>
          <p:cNvPr id="3" name="Content Placeholder 2">
            <a:extLst>
              <a:ext uri="{FF2B5EF4-FFF2-40B4-BE49-F238E27FC236}">
                <a16:creationId xmlns:a16="http://schemas.microsoft.com/office/drawing/2014/main" id="{6DFDB8A5-B0E2-4C01-A092-8B43CDC947FB}"/>
              </a:ext>
            </a:extLst>
          </p:cNvPr>
          <p:cNvSpPr>
            <a:spLocks noGrp="1"/>
          </p:cNvSpPr>
          <p:nvPr>
            <p:ph idx="1"/>
          </p:nvPr>
        </p:nvSpPr>
        <p:spPr/>
        <p:txBody>
          <a:bodyPr>
            <a:normAutofit fontScale="92500" lnSpcReduction="20000"/>
          </a:bodyPr>
          <a:lstStyle/>
          <a:p>
            <a:r>
              <a:rPr lang="en-GB" dirty="0"/>
              <a:t>Visits planned throughout the year to tie in with our topics</a:t>
            </a:r>
          </a:p>
          <a:p>
            <a:r>
              <a:rPr lang="en-GB" dirty="0"/>
              <a:t>November – visit to New Walk Museum Leicester – (History – Egyptians)</a:t>
            </a:r>
          </a:p>
          <a:p>
            <a:r>
              <a:rPr lang="en-GB" dirty="0"/>
              <a:t>March – </a:t>
            </a:r>
            <a:r>
              <a:rPr lang="en-GB" dirty="0" err="1"/>
              <a:t>Perlethorpe</a:t>
            </a:r>
            <a:r>
              <a:rPr lang="en-GB" dirty="0"/>
              <a:t> River Visit (Geography - Rivers) &amp; Southwell Minster (RE - pilgrimages) </a:t>
            </a:r>
          </a:p>
          <a:p>
            <a:r>
              <a:rPr lang="en-GB" dirty="0"/>
              <a:t>Residential in the summer term camping at Wollaton Park</a:t>
            </a:r>
          </a:p>
          <a:p>
            <a:pPr marL="0" indent="0">
              <a:buNone/>
            </a:pPr>
            <a:endParaRPr lang="en-GB" dirty="0"/>
          </a:p>
        </p:txBody>
      </p:sp>
    </p:spTree>
    <p:extLst>
      <p:ext uri="{BB962C8B-B14F-4D97-AF65-F5344CB8AC3E}">
        <p14:creationId xmlns:p14="http://schemas.microsoft.com/office/powerpoint/2010/main" val="394612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C51A-2653-45B6-86FD-BB23CFD022AA}"/>
              </a:ext>
            </a:extLst>
          </p:cNvPr>
          <p:cNvSpPr>
            <a:spLocks noGrp="1"/>
          </p:cNvSpPr>
          <p:nvPr>
            <p:ph type="title"/>
          </p:nvPr>
        </p:nvSpPr>
        <p:spPr/>
        <p:txBody>
          <a:bodyPr/>
          <a:lstStyle/>
          <a:p>
            <a:r>
              <a:rPr lang="en-GB" dirty="0"/>
              <a:t>Class Dojo</a:t>
            </a:r>
          </a:p>
        </p:txBody>
      </p:sp>
    </p:spTree>
    <p:extLst>
      <p:ext uri="{BB962C8B-B14F-4D97-AF65-F5344CB8AC3E}">
        <p14:creationId xmlns:p14="http://schemas.microsoft.com/office/powerpoint/2010/main" val="2728727274"/>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209BC9E52409459897974D37C39676" ma:contentTypeVersion="19" ma:contentTypeDescription="Create a new document." ma:contentTypeScope="" ma:versionID="20f4857e6ddf32c4377e9210fd9c2a26">
  <xsd:schema xmlns:xsd="http://www.w3.org/2001/XMLSchema" xmlns:xs="http://www.w3.org/2001/XMLSchema" xmlns:p="http://schemas.microsoft.com/office/2006/metadata/properties" xmlns:ns2="7279906a-15a1-41c0-9ffc-8e9817aeaea9" xmlns:ns3="d38eab20-3132-4f5b-affe-30e0f8867552" targetNamespace="http://schemas.microsoft.com/office/2006/metadata/properties" ma:root="true" ma:fieldsID="c42074a97baa2aa25ed2f5797ac781f4" ns2:_="" ns3:_="">
    <xsd:import namespace="7279906a-15a1-41c0-9ffc-8e9817aeaea9"/>
    <xsd:import namespace="d38eab20-3132-4f5b-affe-30e0f88675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9906a-15a1-41c0-9ffc-8e9817aeae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2d04bc8-63e7-4bf8-b9af-eceffafc30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8eab20-3132-4f5b-affe-30e0f88675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20f71f9-a7a1-4382-9f90-f28f16914fdb}" ma:internalName="TaxCatchAll" ma:showField="CatchAllData" ma:web="d38eab20-3132-4f5b-affe-30e0f88675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38eab20-3132-4f5b-affe-30e0f8867552" xsi:nil="true"/>
    <lcf76f155ced4ddcb4097134ff3c332f xmlns="7279906a-15a1-41c0-9ffc-8e9817aeae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3EAD11-2B83-4C4A-95AB-717BF0DD7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79906a-15a1-41c0-9ffc-8e9817aeaea9"/>
    <ds:schemaRef ds:uri="d38eab20-3132-4f5b-affe-30e0f8867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2A3E57-C5B5-4E05-829C-EBB7A666B5A2}">
  <ds:schemaRefs>
    <ds:schemaRef ds:uri="http://schemas.microsoft.com/sharepoint/v3/contenttype/forms"/>
  </ds:schemaRefs>
</ds:datastoreItem>
</file>

<file path=customXml/itemProps3.xml><?xml version="1.0" encoding="utf-8"?>
<ds:datastoreItem xmlns:ds="http://schemas.openxmlformats.org/officeDocument/2006/customXml" ds:itemID="{3C871186-D5F6-4949-BD2A-EEFE8056261F}">
  <ds:schemaRefs>
    <ds:schemaRef ds:uri="http://schemas.microsoft.com/office/2006/documentManagement/types"/>
    <ds:schemaRef ds:uri="http://purl.org/dc/elements/1.1/"/>
    <ds:schemaRef ds:uri="d38eab20-3132-4f5b-affe-30e0f8867552"/>
    <ds:schemaRef ds:uri="http://schemas.microsoft.com/office/2006/metadata/properties"/>
    <ds:schemaRef ds:uri="7279906a-15a1-41c0-9ffc-8e9817aeaea9"/>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550</TotalTime>
  <Words>303</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 Rounded MT Bold</vt:lpstr>
      <vt:lpstr>Bahnschrift SemiLight</vt:lpstr>
      <vt:lpstr>Sky</vt:lpstr>
      <vt:lpstr>Year 4 Welcome Event</vt:lpstr>
      <vt:lpstr>The Year 4 Team</vt:lpstr>
      <vt:lpstr>Curriculum</vt:lpstr>
      <vt:lpstr>PowerPoint Presentation</vt:lpstr>
      <vt:lpstr>Homework</vt:lpstr>
      <vt:lpstr>Times table test Monday 3rd  June – 2 week window opens</vt:lpstr>
      <vt:lpstr>Expectations</vt:lpstr>
      <vt:lpstr>Trips</vt:lpstr>
      <vt:lpstr>Class Dojo</vt:lpstr>
      <vt:lpstr>Volunteers</vt:lpstr>
      <vt:lpstr>Questions</vt:lpstr>
      <vt:lpstr>Thank you for your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Six Welcome Event</dc:title>
  <dc:creator>Ian Curryer</dc:creator>
  <cp:lastModifiedBy>Sarah Galpin</cp:lastModifiedBy>
  <cp:revision>35</cp:revision>
  <cp:lastPrinted>2019-09-03T15:08:26Z</cp:lastPrinted>
  <dcterms:created xsi:type="dcterms:W3CDTF">1601-01-01T00:00:00Z</dcterms:created>
  <dcterms:modified xsi:type="dcterms:W3CDTF">2023-09-11T11:11:18Z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0x0101009A209BC9E52409459897974D37C39676</vt:lpwstr>
  </property>
  <property fmtid="{D5CDD505-2E9C-101B-9397-08002B2CF9AE}" pid="3" name="MediaServiceImageTags">
    <vt:lpwstr/>
  </property>
</Properties>
</file>